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437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96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37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01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07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10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51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14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276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7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32693-5090-4DAC-8873-B0653F8042AB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B83B3-3715-4E18-AD2C-EAF9BB4EC2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44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13" Type="http://schemas.openxmlformats.org/officeDocument/2006/relationships/package" Target="../embeddings/Microsoft_Excel_Worksheet4.xlsx"/><Relationship Id="rId1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7.jpeg"/><Relationship Id="rId7" Type="http://schemas.openxmlformats.org/officeDocument/2006/relationships/package" Target="../embeddings/Microsoft_Excel_Worksheet2.xlsx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5.emf"/><Relationship Id="rId2" Type="http://schemas.openxmlformats.org/officeDocument/2006/relationships/slideLayout" Target="../slideLayouts/slideLayout1.xml"/><Relationship Id="rId16" Type="http://schemas.openxmlformats.org/officeDocument/2006/relationships/package" Target="../embeddings/Microsoft_Excel_Worksheet5.xlsx"/><Relationship Id="rId20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3.emf"/><Relationship Id="rId5" Type="http://schemas.openxmlformats.org/officeDocument/2006/relationships/image" Target="../media/image1.emf"/><Relationship Id="rId15" Type="http://schemas.openxmlformats.org/officeDocument/2006/relationships/oleObject" Target="../embeddings/oleObject5.bin"/><Relationship Id="rId10" Type="http://schemas.openxmlformats.org/officeDocument/2006/relationships/package" Target="../embeddings/Microsoft_Excel_Worksheet3.xlsx"/><Relationship Id="rId19" Type="http://schemas.openxmlformats.org/officeDocument/2006/relationships/package" Target="../embeddings/Microsoft_Excel_Worksheet6.xlsx"/><Relationship Id="rId4" Type="http://schemas.openxmlformats.org/officeDocument/2006/relationships/package" Target="../embeddings/Microsoft_Excel_Worksheet1.xlsx"/><Relationship Id="rId9" Type="http://schemas.openxmlformats.org/officeDocument/2006/relationships/oleObject" Target="../embeddings/oleObject3.bin"/><Relationship Id="rId14" Type="http://schemas.openxmlformats.org/officeDocument/2006/relationships/image" Target="../media/image4.emf"/><Relationship Id="rId2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package" Target="../embeddings/Microsoft_Excel_Worksheet10.xlsx"/><Relationship Id="rId18" Type="http://schemas.openxmlformats.org/officeDocument/2006/relationships/image" Target="../media/image7.jpeg"/><Relationship Id="rId3" Type="http://schemas.openxmlformats.org/officeDocument/2006/relationships/oleObject" Target="../embeddings/oleObject7.bin"/><Relationship Id="rId7" Type="http://schemas.openxmlformats.org/officeDocument/2006/relationships/package" Target="../embeddings/Microsoft_Excel_Worksheet8.xlsx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emf"/><Relationship Id="rId2" Type="http://schemas.openxmlformats.org/officeDocument/2006/relationships/slideLayout" Target="../slideLayouts/slideLayout1.xml"/><Relationship Id="rId16" Type="http://schemas.openxmlformats.org/officeDocument/2006/relationships/package" Target="../embeddings/Microsoft_Excel_Worksheet11.xlsx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emf"/><Relationship Id="rId5" Type="http://schemas.openxmlformats.org/officeDocument/2006/relationships/image" Target="../media/image9.emf"/><Relationship Id="rId15" Type="http://schemas.openxmlformats.org/officeDocument/2006/relationships/oleObject" Target="../embeddings/oleObject11.bin"/><Relationship Id="rId10" Type="http://schemas.openxmlformats.org/officeDocument/2006/relationships/package" Target="../embeddings/Microsoft_Excel_Worksheet9.xlsx"/><Relationship Id="rId19" Type="http://schemas.openxmlformats.org/officeDocument/2006/relationships/image" Target="../media/image8.png"/><Relationship Id="rId4" Type="http://schemas.openxmlformats.org/officeDocument/2006/relationships/package" Target="../embeddings/Microsoft_Excel_Worksheet7.xlsx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package" Target="../embeddings/Microsoft_Excel_Worksheet15.xlsx"/><Relationship Id="rId1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21" Type="http://schemas.openxmlformats.org/officeDocument/2006/relationships/image" Target="../media/image7.jpeg"/><Relationship Id="rId7" Type="http://schemas.openxmlformats.org/officeDocument/2006/relationships/package" Target="../embeddings/Microsoft_Excel_Worksheet13.xlsx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2.emf"/><Relationship Id="rId2" Type="http://schemas.openxmlformats.org/officeDocument/2006/relationships/slideLayout" Target="../slideLayouts/slideLayout1.xml"/><Relationship Id="rId16" Type="http://schemas.openxmlformats.org/officeDocument/2006/relationships/package" Target="../embeddings/Microsoft_Excel_Worksheet16.xlsx"/><Relationship Id="rId20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1.emf"/><Relationship Id="rId5" Type="http://schemas.openxmlformats.org/officeDocument/2006/relationships/image" Target="../media/image9.emf"/><Relationship Id="rId15" Type="http://schemas.openxmlformats.org/officeDocument/2006/relationships/oleObject" Target="../embeddings/oleObject16.bin"/><Relationship Id="rId10" Type="http://schemas.openxmlformats.org/officeDocument/2006/relationships/package" Target="../embeddings/Microsoft_Excel_Worksheet14.xlsx"/><Relationship Id="rId19" Type="http://schemas.openxmlformats.org/officeDocument/2006/relationships/package" Target="../embeddings/Microsoft_Excel_Worksheet17.xlsx"/><Relationship Id="rId4" Type="http://schemas.openxmlformats.org/officeDocument/2006/relationships/package" Target="../embeddings/Microsoft_Excel_Worksheet12.xlsx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4.emf"/><Relationship Id="rId2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96752" y="683568"/>
            <a:ext cx="43460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私の</a:t>
            </a:r>
            <a:r>
              <a:rPr lang="ja-JP" altLang="en-US" sz="6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時刻表</a:t>
            </a:r>
            <a:endParaRPr lang="ja-JP" altLang="en-US" sz="6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41990" y="107504"/>
            <a:ext cx="5915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湖西市　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コーちゃんバス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時点</a:t>
            </a:r>
            <a:endParaRPr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188640" y="1863572"/>
            <a:ext cx="6552728" cy="83622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お出かけ先</a:t>
            </a:r>
            <a:endPara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84784" y="1971001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557435"/>
              </p:ext>
            </p:extLst>
          </p:nvPr>
        </p:nvGraphicFramePr>
        <p:xfrm>
          <a:off x="116632" y="2878437"/>
          <a:ext cx="3101559" cy="189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ワークシート" r:id="rId4" imgW="2686050" imgH="1638238" progId="Excel.Sheet.12">
                  <p:embed/>
                </p:oleObj>
              </mc:Choice>
              <mc:Fallback>
                <p:oleObj name="ワークシート" r:id="rId4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632" y="2878437"/>
                        <a:ext cx="3101559" cy="189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015155"/>
              </p:ext>
            </p:extLst>
          </p:nvPr>
        </p:nvGraphicFramePr>
        <p:xfrm>
          <a:off x="3495793" y="2896293"/>
          <a:ext cx="3101559" cy="189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ワークシート" r:id="rId7" imgW="2686050" imgH="1638238" progId="Excel.Sheet.12">
                  <p:embed/>
                </p:oleObj>
              </mc:Choice>
              <mc:Fallback>
                <p:oleObj name="ワークシート" r:id="rId7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95793" y="2896293"/>
                        <a:ext cx="3101559" cy="189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56517"/>
              </p:ext>
            </p:extLst>
          </p:nvPr>
        </p:nvGraphicFramePr>
        <p:xfrm>
          <a:off x="782321" y="5164645"/>
          <a:ext cx="2430655" cy="228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ワークシート" r:id="rId10" imgW="2105025" imgH="1981064" progId="Excel.Sheet.12">
                  <p:embed/>
                </p:oleObj>
              </mc:Choice>
              <mc:Fallback>
                <p:oleObj name="ワークシート" r:id="rId10" imgW="2105025" imgH="198106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2321" y="5164645"/>
                        <a:ext cx="2430655" cy="228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720541"/>
              </p:ext>
            </p:extLst>
          </p:nvPr>
        </p:nvGraphicFramePr>
        <p:xfrm>
          <a:off x="3974418" y="5173572"/>
          <a:ext cx="2622934" cy="2278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ワークシート" r:id="rId13" imgW="2105025" imgH="1828905" progId="Excel.Sheet.12">
                  <p:embed/>
                </p:oleObj>
              </mc:Choice>
              <mc:Fallback>
                <p:oleObj name="ワークシート" r:id="rId13" imgW="2105025" imgH="18289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74418" y="5173572"/>
                        <a:ext cx="2622934" cy="2278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下矢印 14"/>
          <p:cNvSpPr/>
          <p:nvPr/>
        </p:nvSpPr>
        <p:spPr>
          <a:xfrm>
            <a:off x="2067072" y="4826124"/>
            <a:ext cx="425824" cy="321940"/>
          </a:xfrm>
          <a:prstGeom prst="downArrow">
            <a:avLst/>
          </a:prstGeom>
          <a:solidFill>
            <a:srgbClr val="FFFF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6" name="下矢印 15"/>
          <p:cNvSpPr/>
          <p:nvPr/>
        </p:nvSpPr>
        <p:spPr>
          <a:xfrm>
            <a:off x="260648" y="4860032"/>
            <a:ext cx="425824" cy="2854171"/>
          </a:xfrm>
          <a:prstGeom prst="downArrow">
            <a:avLst/>
          </a:prstGeom>
          <a:solidFill>
            <a:srgbClr val="FFFF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9" name="下矢印 18"/>
          <p:cNvSpPr/>
          <p:nvPr/>
        </p:nvSpPr>
        <p:spPr>
          <a:xfrm>
            <a:off x="5445224" y="4826124"/>
            <a:ext cx="425824" cy="321940"/>
          </a:xfrm>
          <a:prstGeom prst="downArrow">
            <a:avLst/>
          </a:prstGeom>
          <a:solidFill>
            <a:srgbClr val="FF66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0" name="下矢印 19"/>
          <p:cNvSpPr/>
          <p:nvPr/>
        </p:nvSpPr>
        <p:spPr>
          <a:xfrm>
            <a:off x="3501008" y="4860032"/>
            <a:ext cx="425824" cy="2854171"/>
          </a:xfrm>
          <a:prstGeom prst="downArrow">
            <a:avLst/>
          </a:prstGeom>
          <a:solidFill>
            <a:srgbClr val="FF66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313329"/>
              </p:ext>
            </p:extLst>
          </p:nvPr>
        </p:nvGraphicFramePr>
        <p:xfrm>
          <a:off x="126001" y="7763589"/>
          <a:ext cx="3086975" cy="996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ワークシート" r:id="rId16" imgW="2686050" imgH="866599" progId="Excel.Sheet.12">
                  <p:embed/>
                </p:oleObj>
              </mc:Choice>
              <mc:Fallback>
                <p:oleObj name="ワークシート" r:id="rId16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6001" y="7763589"/>
                        <a:ext cx="3086975" cy="996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636917"/>
              </p:ext>
            </p:extLst>
          </p:nvPr>
        </p:nvGraphicFramePr>
        <p:xfrm>
          <a:off x="3532829" y="7770227"/>
          <a:ext cx="3064523" cy="988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ワークシート" r:id="rId19" imgW="2686050" imgH="866599" progId="Excel.Sheet.12">
                  <p:embed/>
                </p:oleObj>
              </mc:Choice>
              <mc:Fallback>
                <p:oleObj name="ワークシート" r:id="rId19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32829" y="7770227"/>
                        <a:ext cx="3064523" cy="988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図 22" descr="D:\narusawa\96_湖西\1_ウエットティッシュ\ｺｰﾁｬﾝﾊﾝﾄﾞﾙ.jpg"/>
          <p:cNvPicPr/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702603"/>
            <a:ext cx="936104" cy="10889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図 23"/>
          <p:cNvPicPr/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814" y="899592"/>
            <a:ext cx="1217464" cy="6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15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96752" y="683568"/>
            <a:ext cx="43460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私の</a:t>
            </a:r>
            <a:r>
              <a:rPr lang="ja-JP" altLang="en-US" sz="6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時刻表</a:t>
            </a:r>
            <a:endParaRPr lang="ja-JP" altLang="en-US" sz="6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188640" y="1863572"/>
            <a:ext cx="6552728" cy="83622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お出かけ先</a:t>
            </a:r>
            <a:endPara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84784" y="1971001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湖西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22393"/>
              </p:ext>
            </p:extLst>
          </p:nvPr>
        </p:nvGraphicFramePr>
        <p:xfrm>
          <a:off x="115888" y="2878138"/>
          <a:ext cx="3101975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ワークシート" r:id="rId4" imgW="2686050" imgH="1638238" progId="Excel.Sheet.12">
                  <p:embed/>
                </p:oleObj>
              </mc:Choice>
              <mc:Fallback>
                <p:oleObj name="ワークシート" r:id="rId4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888" y="2878138"/>
                        <a:ext cx="3101975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983826"/>
              </p:ext>
            </p:extLst>
          </p:nvPr>
        </p:nvGraphicFramePr>
        <p:xfrm>
          <a:off x="3495793" y="2896293"/>
          <a:ext cx="3101559" cy="189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ワークシート" r:id="rId7" imgW="2686050" imgH="1638238" progId="Excel.Sheet.12">
                  <p:embed/>
                </p:oleObj>
              </mc:Choice>
              <mc:Fallback>
                <p:oleObj name="ワークシート" r:id="rId7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95793" y="2896293"/>
                        <a:ext cx="3101559" cy="189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485667"/>
              </p:ext>
            </p:extLst>
          </p:nvPr>
        </p:nvGraphicFramePr>
        <p:xfrm>
          <a:off x="782638" y="5164138"/>
          <a:ext cx="2430462" cy="226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ワークシート" r:id="rId10" imgW="2105025" imgH="1961998" progId="Excel.Sheet.12">
                  <p:embed/>
                </p:oleObj>
              </mc:Choice>
              <mc:Fallback>
                <p:oleObj name="ワークシート" r:id="rId10" imgW="2105025" imgH="196199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2638" y="5164138"/>
                        <a:ext cx="2430462" cy="226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下矢印 14"/>
          <p:cNvSpPr/>
          <p:nvPr/>
        </p:nvSpPr>
        <p:spPr>
          <a:xfrm>
            <a:off x="2067072" y="4826124"/>
            <a:ext cx="425824" cy="321940"/>
          </a:xfrm>
          <a:prstGeom prst="downArrow">
            <a:avLst/>
          </a:prstGeom>
          <a:solidFill>
            <a:srgbClr val="FFFF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0" name="下矢印 19"/>
          <p:cNvSpPr/>
          <p:nvPr/>
        </p:nvSpPr>
        <p:spPr>
          <a:xfrm>
            <a:off x="3501008" y="4860032"/>
            <a:ext cx="425824" cy="2854171"/>
          </a:xfrm>
          <a:prstGeom prst="downArrow">
            <a:avLst/>
          </a:prstGeom>
          <a:solidFill>
            <a:srgbClr val="FF66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153969"/>
              </p:ext>
            </p:extLst>
          </p:nvPr>
        </p:nvGraphicFramePr>
        <p:xfrm>
          <a:off x="126001" y="7763589"/>
          <a:ext cx="3086975" cy="996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ワークシート" r:id="rId13" imgW="2686050" imgH="866599" progId="Excel.Sheet.12">
                  <p:embed/>
                </p:oleObj>
              </mc:Choice>
              <mc:Fallback>
                <p:oleObj name="ワークシート" r:id="rId13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26001" y="7763589"/>
                        <a:ext cx="3086975" cy="996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682834"/>
              </p:ext>
            </p:extLst>
          </p:nvPr>
        </p:nvGraphicFramePr>
        <p:xfrm>
          <a:off x="3532829" y="7770227"/>
          <a:ext cx="3064523" cy="988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ワークシート" r:id="rId16" imgW="2686050" imgH="866599" progId="Excel.Sheet.12">
                  <p:embed/>
                </p:oleObj>
              </mc:Choice>
              <mc:Fallback>
                <p:oleObj name="ワークシート" r:id="rId16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532829" y="7770227"/>
                        <a:ext cx="3064523" cy="988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図 22" descr="D:\narusawa\96_湖西\1_ウエットティッシュ\ｺｰﾁｬﾝﾊﾝﾄﾞﾙ.jpg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702603"/>
            <a:ext cx="936104" cy="1088961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正方形/長方形 26"/>
          <p:cNvSpPr/>
          <p:nvPr/>
        </p:nvSpPr>
        <p:spPr>
          <a:xfrm>
            <a:off x="1041990" y="107504"/>
            <a:ext cx="5915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湖西市　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コーちゃんバス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時点</a:t>
            </a:r>
            <a:endParaRPr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624" y="35496"/>
            <a:ext cx="954107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記入例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6" name="図 15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814" y="899592"/>
            <a:ext cx="1217464" cy="6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220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96752" y="683568"/>
            <a:ext cx="43460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私の</a:t>
            </a:r>
            <a:r>
              <a:rPr lang="ja-JP" altLang="en-US" sz="6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時刻表</a:t>
            </a:r>
            <a:endParaRPr lang="ja-JP" altLang="en-US" sz="6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188640" y="1863572"/>
            <a:ext cx="6552728" cy="83622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お出かけ先</a:t>
            </a:r>
            <a:endParaRPr kumimoji="1"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84784" y="1971001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湖西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828209"/>
              </p:ext>
            </p:extLst>
          </p:nvPr>
        </p:nvGraphicFramePr>
        <p:xfrm>
          <a:off x="115888" y="2878138"/>
          <a:ext cx="3101975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ワークシート" r:id="rId4" imgW="2686050" imgH="1638238" progId="Excel.Sheet.12">
                  <p:embed/>
                </p:oleObj>
              </mc:Choice>
              <mc:Fallback>
                <p:oleObj name="ワークシート" r:id="rId4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888" y="2878138"/>
                        <a:ext cx="3101975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762992"/>
              </p:ext>
            </p:extLst>
          </p:nvPr>
        </p:nvGraphicFramePr>
        <p:xfrm>
          <a:off x="3495793" y="2896293"/>
          <a:ext cx="3101559" cy="189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ワークシート" r:id="rId7" imgW="2686050" imgH="1638238" progId="Excel.Sheet.12">
                  <p:embed/>
                </p:oleObj>
              </mc:Choice>
              <mc:Fallback>
                <p:oleObj name="ワークシート" r:id="rId7" imgW="2686050" imgH="16382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95793" y="2896293"/>
                        <a:ext cx="3101559" cy="189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634954"/>
              </p:ext>
            </p:extLst>
          </p:nvPr>
        </p:nvGraphicFramePr>
        <p:xfrm>
          <a:off x="782638" y="5164138"/>
          <a:ext cx="2430462" cy="226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ワークシート" r:id="rId10" imgW="2105025" imgH="1961998" progId="Excel.Sheet.12">
                  <p:embed/>
                </p:oleObj>
              </mc:Choice>
              <mc:Fallback>
                <p:oleObj name="ワークシート" r:id="rId10" imgW="2105025" imgH="196199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2638" y="5164138"/>
                        <a:ext cx="2430462" cy="226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339795"/>
              </p:ext>
            </p:extLst>
          </p:nvPr>
        </p:nvGraphicFramePr>
        <p:xfrm>
          <a:off x="3974418" y="5173572"/>
          <a:ext cx="2622934" cy="2278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ワークシート" r:id="rId13" imgW="2105025" imgH="1828905" progId="Excel.Sheet.12">
                  <p:embed/>
                </p:oleObj>
              </mc:Choice>
              <mc:Fallback>
                <p:oleObj name="ワークシート" r:id="rId13" imgW="2105025" imgH="18289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74418" y="5173572"/>
                        <a:ext cx="2622934" cy="2278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下矢印 14"/>
          <p:cNvSpPr/>
          <p:nvPr/>
        </p:nvSpPr>
        <p:spPr>
          <a:xfrm>
            <a:off x="2067072" y="4826124"/>
            <a:ext cx="425824" cy="321940"/>
          </a:xfrm>
          <a:prstGeom prst="downArrow">
            <a:avLst/>
          </a:prstGeom>
          <a:solidFill>
            <a:srgbClr val="FFFF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6" name="下矢印 15"/>
          <p:cNvSpPr/>
          <p:nvPr/>
        </p:nvSpPr>
        <p:spPr>
          <a:xfrm>
            <a:off x="260648" y="4860032"/>
            <a:ext cx="425824" cy="2854171"/>
          </a:xfrm>
          <a:prstGeom prst="downArrow">
            <a:avLst/>
          </a:prstGeom>
          <a:solidFill>
            <a:srgbClr val="FFFF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9" name="下矢印 18"/>
          <p:cNvSpPr/>
          <p:nvPr/>
        </p:nvSpPr>
        <p:spPr>
          <a:xfrm>
            <a:off x="5445224" y="4826124"/>
            <a:ext cx="425824" cy="321940"/>
          </a:xfrm>
          <a:prstGeom prst="downArrow">
            <a:avLst/>
          </a:prstGeom>
          <a:solidFill>
            <a:srgbClr val="FF66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0" name="下矢印 19"/>
          <p:cNvSpPr/>
          <p:nvPr/>
        </p:nvSpPr>
        <p:spPr>
          <a:xfrm>
            <a:off x="3501008" y="4860032"/>
            <a:ext cx="425824" cy="2854171"/>
          </a:xfrm>
          <a:prstGeom prst="downArrow">
            <a:avLst/>
          </a:prstGeom>
          <a:solidFill>
            <a:srgbClr val="FF6600"/>
          </a:solidFill>
          <a:ln w="381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684110"/>
              </p:ext>
            </p:extLst>
          </p:nvPr>
        </p:nvGraphicFramePr>
        <p:xfrm>
          <a:off x="126001" y="7763589"/>
          <a:ext cx="3086975" cy="996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ワークシート" r:id="rId16" imgW="2686050" imgH="866599" progId="Excel.Sheet.12">
                  <p:embed/>
                </p:oleObj>
              </mc:Choice>
              <mc:Fallback>
                <p:oleObj name="ワークシート" r:id="rId16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6001" y="7763589"/>
                        <a:ext cx="3086975" cy="996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251633"/>
              </p:ext>
            </p:extLst>
          </p:nvPr>
        </p:nvGraphicFramePr>
        <p:xfrm>
          <a:off x="3532829" y="7770227"/>
          <a:ext cx="3064523" cy="988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ワークシート" r:id="rId19" imgW="2686050" imgH="866599" progId="Excel.Sheet.12">
                  <p:embed/>
                </p:oleObj>
              </mc:Choice>
              <mc:Fallback>
                <p:oleObj name="ワークシート" r:id="rId19" imgW="2686050" imgH="866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32829" y="7770227"/>
                        <a:ext cx="3064523" cy="988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図 22" descr="D:\narusawa\96_湖西\1_ウエットティッシュ\ｺｰﾁｬﾝﾊﾝﾄﾞﾙ.jpg"/>
          <p:cNvPicPr/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702603"/>
            <a:ext cx="936104" cy="1088961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正方形/長方形 24"/>
          <p:cNvSpPr/>
          <p:nvPr/>
        </p:nvSpPr>
        <p:spPr>
          <a:xfrm>
            <a:off x="1041990" y="107504"/>
            <a:ext cx="5915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湖西市　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コーちゃんバス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時点</a:t>
            </a:r>
            <a:endParaRPr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4624" y="35496"/>
            <a:ext cx="954107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記入例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7" name="図 26"/>
          <p:cNvPicPr/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814" y="899592"/>
            <a:ext cx="1217464" cy="6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43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</Words>
  <Application>Microsoft Office PowerPoint</Application>
  <PresentationFormat>画面に合わせる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Office ​​テーマ</vt:lpstr>
      <vt:lpstr>ワークシート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榊原 徹</dc:creator>
  <cp:lastModifiedBy>榊原 徹</cp:lastModifiedBy>
  <cp:revision>12</cp:revision>
  <dcterms:created xsi:type="dcterms:W3CDTF">2022-01-21T05:48:40Z</dcterms:created>
  <dcterms:modified xsi:type="dcterms:W3CDTF">2022-08-19T07:47:57Z</dcterms:modified>
</cp:coreProperties>
</file>